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4" r:id="rId8"/>
    <p:sldId id="265" r:id="rId9"/>
    <p:sldId id="263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4"/>
    <p:restoredTop sz="94711"/>
  </p:normalViewPr>
  <p:slideViewPr>
    <p:cSldViewPr snapToGrid="0">
      <p:cViewPr varScale="1">
        <p:scale>
          <a:sx n="95" d="100"/>
          <a:sy n="95" d="100"/>
        </p:scale>
        <p:origin x="200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A79A0-CB0B-9126-82FB-3FC3485B96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6DB3D6-4FE3-B66D-5B1B-2F7E4E0CDD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C1BD71-99EF-5BF3-C3C6-B9CB0AEB9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0B564-0FFD-C34C-AC09-5C0BAFA6CFD4}" type="datetimeFigureOut">
              <a:rPr lang="en-US" smtClean="0"/>
              <a:t>2/17/26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F6172A-F1BC-2400-0162-D00FE8021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6BF294-9CFA-CC89-789D-1A80CD6A1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27890-2C59-4142-B8BC-5F25E7085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975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13ED8-36E5-7337-32E4-89B6955E7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776438-6442-41FF-BDB6-931D4C0598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EA2996-6DB2-97C7-053C-BD72FFABD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0B564-0FFD-C34C-AC09-5C0BAFA6CFD4}" type="datetimeFigureOut">
              <a:rPr lang="en-US" smtClean="0"/>
              <a:t>2/17/26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DD0FAC-45AB-1773-14CE-82F738784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17B1FD-3B49-7603-F5B4-DE332BA98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27890-2C59-4142-B8BC-5F25E7085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287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BA4DF1-9338-5D4F-5EC3-4A9FBD062D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A59540-98B4-B0BE-7D74-021F2D9E6C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288E26-CBE9-9D58-E80A-19F575D05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0B564-0FFD-C34C-AC09-5C0BAFA6CFD4}" type="datetimeFigureOut">
              <a:rPr lang="en-US" smtClean="0"/>
              <a:t>2/17/26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98787A-5101-1F7B-48DF-E0A53EA9E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5515D4-FFE3-FAFE-FDC0-D6273800A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27890-2C59-4142-B8BC-5F25E7085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239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1C3B4-3330-09D5-FA4C-162705891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4852E-7A01-8AD2-ACA2-FE0C13C44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71DEE-446B-1E72-1971-047BB49AA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0B564-0FFD-C34C-AC09-5C0BAFA6CFD4}" type="datetimeFigureOut">
              <a:rPr lang="en-US" smtClean="0"/>
              <a:t>2/17/26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5F139B-9C88-6B63-E1AF-7ADD1981B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89B1E-C0EB-2A2E-449C-F60E674C4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27890-2C59-4142-B8BC-5F25E7085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953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1DA37-E55E-69A3-BCE1-2181ABAE8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6438DA-B847-0F5B-8802-91B7FD698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042C2F-EAD8-A796-E3FE-846CD7A6D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0B564-0FFD-C34C-AC09-5C0BAFA6CFD4}" type="datetimeFigureOut">
              <a:rPr lang="en-US" smtClean="0"/>
              <a:t>2/17/26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D864A0-7524-6B25-3845-1B851856A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FFA87F-0DA1-5F6B-A4E6-665DBF644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27890-2C59-4142-B8BC-5F25E7085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196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379A9-200B-4B67-88B9-F5034FF65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65D116-240F-3D77-024B-190B643BB4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B42F9E-D9BF-0F2D-9043-F61888DBFB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D83BAF-EBEF-8029-2A13-7199C209A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0B564-0FFD-C34C-AC09-5C0BAFA6CFD4}" type="datetimeFigureOut">
              <a:rPr lang="en-US" smtClean="0"/>
              <a:t>2/17/26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AD5220-AFAE-D286-FFF5-B3952C669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25485-BF02-15F0-5469-B62C593C6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27890-2C59-4142-B8BC-5F25E7085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376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052AD-66DE-4713-D951-B86613024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AACBF6-32A2-FFBC-59A7-7ABC5A5A7D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1F1FFD-5565-89C7-08AD-E065B85529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0F595C-3759-87E3-72B4-216F5CA4E3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82A4B3-F60D-61EE-4C40-D56BEE0129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DF15C-0B02-F04C-ACDD-B68722EB2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0B564-0FFD-C34C-AC09-5C0BAFA6CFD4}" type="datetimeFigureOut">
              <a:rPr lang="en-US" smtClean="0"/>
              <a:t>2/17/26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6AC96D-AEB8-9716-BCE2-7D26F1557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B70E63-453C-D11B-D958-F6D6B1621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27890-2C59-4142-B8BC-5F25E7085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000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6C444-F9E6-4405-6654-2BC624801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A28DB0-58AF-DCA0-784A-8E9705D9F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0B564-0FFD-C34C-AC09-5C0BAFA6CFD4}" type="datetimeFigureOut">
              <a:rPr lang="en-US" smtClean="0"/>
              <a:t>2/17/26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E87234-277C-FE2F-4B49-7CAC8925F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807EAA-657F-A81D-9288-955F74A3D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27890-2C59-4142-B8BC-5F25E7085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853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A5E0FC-7D8E-FB6F-93FF-1BC920C48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0B564-0FFD-C34C-AC09-5C0BAFA6CFD4}" type="datetimeFigureOut">
              <a:rPr lang="en-US" smtClean="0"/>
              <a:t>2/17/26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6A886D-925D-19D4-A6D0-0DB77E886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AA493-1E3C-02DD-A126-13D66010D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27890-2C59-4142-B8BC-5F25E7085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297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1D487-D087-B0C8-0484-CEC5D515C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96C22-A14B-0A72-D335-5F2618E72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3EC6FC-6BA5-1B36-BD6F-7353B3F66A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9069A1-5B02-683C-7386-00761EA61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0B564-0FFD-C34C-AC09-5C0BAFA6CFD4}" type="datetimeFigureOut">
              <a:rPr lang="en-US" smtClean="0"/>
              <a:t>2/17/26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6348BB-B9DF-8E1C-724F-A801DFDA2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F287E2-6992-AD80-A0F9-6400C916E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27890-2C59-4142-B8BC-5F25E7085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565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01F8D-A774-FE95-1954-391E4EAF3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492445-D977-21E3-395F-6C64A7E3A8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6C8CE0-F2D6-C44E-BD0A-D9A1735905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1E07BF-924D-6FFE-B409-9065F2B6A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0B564-0FFD-C34C-AC09-5C0BAFA6CFD4}" type="datetimeFigureOut">
              <a:rPr lang="en-US" smtClean="0"/>
              <a:t>2/17/26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FE6FCA-CA63-8211-BE59-BE43EE2D1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07A9C3-17F3-8D37-6F49-8AE3E7984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27890-2C59-4142-B8BC-5F25E7085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800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416902-4EC8-16AF-7266-C136D5296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E0E151-0889-7AAC-4286-597E4C131E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7B09B-7D99-6262-07A0-86A3C1FD12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00B564-0FFD-C34C-AC09-5C0BAFA6CFD4}" type="datetimeFigureOut">
              <a:rPr lang="en-US" smtClean="0"/>
              <a:t>2/17/26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196275-0464-E0C3-73BD-63CCBCE343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325DB-3CC7-63E3-1387-4E2E45796C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5B27890-2C59-4142-B8BC-5F25E7085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290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F8ECB-2710-AD5C-6221-233CC0D177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SuperNEMO</a:t>
            </a:r>
            <a:r>
              <a:rPr lang="en-US" dirty="0"/>
              <a:t> sensitivity estimates for BSM physics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F881D3-A639-0FB9-9A4E-68FBEEB495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Maros Petro</a:t>
            </a:r>
          </a:p>
        </p:txBody>
      </p:sp>
    </p:spTree>
    <p:extLst>
      <p:ext uri="{BB962C8B-B14F-4D97-AF65-F5344CB8AC3E}">
        <p14:creationId xmlns:p14="http://schemas.microsoft.com/office/powerpoint/2010/main" val="15313613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D8C6F-DADC-2F45-A9BE-532C4D26E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6169"/>
          </a:xfrm>
        </p:spPr>
        <p:txBody>
          <a:bodyPr>
            <a:normAutofit fontScale="90000"/>
          </a:bodyPr>
          <a:lstStyle/>
          <a:p>
            <a:r>
              <a:rPr lang="en-US" dirty="0"/>
              <a:t>BSM ROIs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189AEE-F8D0-5DFA-6903-2A14F5C65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43678"/>
            <a:ext cx="10515600" cy="544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909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2714F-AE28-508E-5D8D-5979944EE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0nubb</a:t>
            </a:r>
          </a:p>
        </p:txBody>
      </p:sp>
      <p:pic>
        <p:nvPicPr>
          <p:cNvPr id="5" name="Picture 4" descr="A graph of a number of numbers&#10;&#10;AI-generated content may be incorrect.">
            <a:extLst>
              <a:ext uri="{FF2B5EF4-FFF2-40B4-BE49-F238E27FC236}">
                <a16:creationId xmlns:a16="http://schemas.microsoft.com/office/drawing/2014/main" id="{C7F8A70C-7A6D-200A-DFB4-244F85C2C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3369" y="262468"/>
            <a:ext cx="9189272" cy="580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559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9B732A-DD58-2C83-E240-EEF74420C6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3B6E1-0DF5-B692-FD12-EEC38196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4087"/>
          </a:xfrm>
        </p:spPr>
        <p:txBody>
          <a:bodyPr/>
          <a:lstStyle/>
          <a:p>
            <a:r>
              <a:rPr lang="en-US" dirty="0"/>
              <a:t>0nubb comparison ND ROIs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0E4FF6-5952-37B4-4A72-735BB737E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806" y="2249394"/>
            <a:ext cx="3362512" cy="42102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51ED4D-4903-731A-233B-E7714F5C715D}"/>
              </a:ext>
            </a:extLst>
          </p:cNvPr>
          <p:cNvSpPr txBox="1"/>
          <p:nvPr/>
        </p:nvSpPr>
        <p:spPr>
          <a:xfrm>
            <a:off x="1755574" y="1751682"/>
            <a:ext cx="2155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Radon 0.15 </a:t>
            </a:r>
            <a:r>
              <a:rPr lang="en-US" dirty="0" err="1"/>
              <a:t>uBq</a:t>
            </a:r>
            <a:r>
              <a:rPr lang="en-US" dirty="0"/>
              <a:t>/m3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5848A4-09EF-48C2-9DE2-DF66807D6D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8099" y="2249394"/>
            <a:ext cx="3482041" cy="43021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B69001B-8F77-C4AB-901C-5048836B2913}"/>
              </a:ext>
            </a:extLst>
          </p:cNvPr>
          <p:cNvSpPr txBox="1"/>
          <p:nvPr/>
        </p:nvSpPr>
        <p:spPr>
          <a:xfrm>
            <a:off x="7074631" y="1751682"/>
            <a:ext cx="1911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Radon 2 </a:t>
            </a:r>
            <a:r>
              <a:rPr lang="en-US" dirty="0" err="1"/>
              <a:t>mBq</a:t>
            </a:r>
            <a:r>
              <a:rPr lang="en-US" dirty="0"/>
              <a:t>/m3</a:t>
            </a:r>
          </a:p>
        </p:txBody>
      </p:sp>
    </p:spTree>
    <p:extLst>
      <p:ext uri="{BB962C8B-B14F-4D97-AF65-F5344CB8AC3E}">
        <p14:creationId xmlns:p14="http://schemas.microsoft.com/office/powerpoint/2010/main" val="3906141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78DA7-C758-9E22-AAF5-1A5F39CF6A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EA561-9925-4D86-E9FD-4C3651A58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0nubb comparison ND vs 1D + high vs low radon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798BC8-CA41-9332-5327-2F7E9F501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596" y="1690688"/>
            <a:ext cx="10248204" cy="4898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983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E62D4A-8CC4-DBC1-C2DC-FCB961EF6F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2B84E-6D2C-FE75-EDE5-3FA785F1B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5545"/>
          </a:xfrm>
        </p:spPr>
        <p:txBody>
          <a:bodyPr/>
          <a:lstStyle/>
          <a:p>
            <a:r>
              <a:rPr lang="en-US" dirty="0"/>
              <a:t>0nubb with Bayes limits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77F5EB-CAC3-D249-F846-0E511B0144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797905" y="1176868"/>
            <a:ext cx="8988813" cy="568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039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CD0E6-5F5C-6B51-93DE-F04AF654D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749" y="161365"/>
            <a:ext cx="10515600" cy="643404"/>
          </a:xfrm>
        </p:spPr>
        <p:txBody>
          <a:bodyPr>
            <a:normAutofit fontScale="90000"/>
          </a:bodyPr>
          <a:lstStyle/>
          <a:p>
            <a:r>
              <a:rPr lang="en-US" dirty="0"/>
              <a:t>Majoron modes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ED6ECB-66AC-46C0-961F-0D278C3A2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651" y="767590"/>
            <a:ext cx="9634698" cy="592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887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96CAAB-CD20-45E5-4BF2-7DDCFCDF7B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B4B91-BE01-33DE-BFFA-FD0050589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749" y="161365"/>
            <a:ext cx="10515600" cy="643404"/>
          </a:xfrm>
        </p:spPr>
        <p:txBody>
          <a:bodyPr>
            <a:normAutofit fontScale="90000"/>
          </a:bodyPr>
          <a:lstStyle/>
          <a:p>
            <a:r>
              <a:rPr lang="en-US" dirty="0"/>
              <a:t>Sterile neutrino with masses 500keV, 1500keV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994281-8D51-EC5D-30A2-B5A74C1466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402173" y="767590"/>
            <a:ext cx="9387654" cy="592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980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037B74-5A0E-7F3C-5585-2F548CE6B0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624A1-BD91-FE7C-83A1-700055D6E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749" y="161365"/>
            <a:ext cx="10515600" cy="643404"/>
          </a:xfrm>
        </p:spPr>
        <p:txBody>
          <a:bodyPr>
            <a:normAutofit fontScale="90000"/>
          </a:bodyPr>
          <a:lstStyle/>
          <a:p>
            <a:r>
              <a:rPr lang="en-US" dirty="0"/>
              <a:t>2nubb with right handed neutrino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CF954D-9691-2E68-6BBB-147F00C7950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402173" y="767590"/>
            <a:ext cx="9387654" cy="5929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070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30F72-5D94-7DEF-C20F-7D0B0E289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6169"/>
          </a:xfrm>
        </p:spPr>
        <p:txBody>
          <a:bodyPr>
            <a:normAutofit fontScale="90000"/>
          </a:bodyPr>
          <a:lstStyle/>
          <a:p>
            <a:r>
              <a:rPr lang="en-US" dirty="0"/>
              <a:t>BSM sensitivities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B3BAC0-AD2E-F2C4-A3DE-33D9C3D41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9680"/>
            <a:ext cx="11951864" cy="517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5104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55</Words>
  <Application>Microsoft Macintosh PowerPoint</Application>
  <PresentationFormat>Widescreen</PresentationFormat>
  <Paragraphs>13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SuperNEMO sensitivity estimates for BSM physics</vt:lpstr>
      <vt:lpstr>0nubb</vt:lpstr>
      <vt:lpstr>0nubb comparison ND ROIs</vt:lpstr>
      <vt:lpstr>0nubb comparison ND vs 1D + high vs low radon</vt:lpstr>
      <vt:lpstr>0nubb with Bayes limits</vt:lpstr>
      <vt:lpstr>Majoron modes</vt:lpstr>
      <vt:lpstr>Sterile neutrino with masses 500keV, 1500keV</vt:lpstr>
      <vt:lpstr>2nubb with right handed neutrino</vt:lpstr>
      <vt:lpstr>BSM sensitivities</vt:lpstr>
      <vt:lpstr>BSM ROIs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Petro, Maroš</dc:creator>
  <cp:lastModifiedBy>Petro, Maroš</cp:lastModifiedBy>
  <cp:revision>1</cp:revision>
  <dcterms:created xsi:type="dcterms:W3CDTF">2026-02-17T11:21:07Z</dcterms:created>
  <dcterms:modified xsi:type="dcterms:W3CDTF">2026-02-17T11:56:12Z</dcterms:modified>
</cp:coreProperties>
</file>

<file path=docProps/thumbnail.jpeg>
</file>